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1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8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8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16F9-6AD0-4DA9-BAA8-086919DFBA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0016302-890D-44B8-ACC4-3B63BC1D785D}"/>
              </a:ext>
            </a:extLst>
          </p:cNvPr>
          <p:cNvSpPr/>
          <p:nvPr/>
        </p:nvSpPr>
        <p:spPr>
          <a:xfrm>
            <a:off x="5910299" y="792218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925BF-5664-49E4-9189-0C244FB19508}"/>
              </a:ext>
            </a:extLst>
          </p:cNvPr>
          <p:cNvSpPr/>
          <p:nvPr/>
        </p:nvSpPr>
        <p:spPr>
          <a:xfrm>
            <a:off x="3622705" y="2303250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76EB81-9941-499B-B1B5-B6869F99B170}"/>
              </a:ext>
            </a:extLst>
          </p:cNvPr>
          <p:cNvSpPr/>
          <p:nvPr/>
        </p:nvSpPr>
        <p:spPr>
          <a:xfrm>
            <a:off x="6421364" y="778309"/>
            <a:ext cx="5691388" cy="6002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321416" y="2532949"/>
            <a:ext cx="920188" cy="145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0678" y="2251752"/>
            <a:ext cx="709779" cy="141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t="9714" r="9026" b="10457"/>
          <a:stretch/>
        </p:blipFill>
        <p:spPr>
          <a:xfrm rot="5400000">
            <a:off x="5495350" y="1839989"/>
            <a:ext cx="3214338" cy="1927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3275" r="6457" b="7385"/>
          <a:stretch/>
        </p:blipFill>
        <p:spPr>
          <a:xfrm rot="5400000">
            <a:off x="10161185" y="2289856"/>
            <a:ext cx="2087442" cy="162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r="2500" b="9462"/>
          <a:stretch/>
        </p:blipFill>
        <p:spPr>
          <a:xfrm>
            <a:off x="6556430" y="5070392"/>
            <a:ext cx="4017346" cy="1725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0013" y="3264541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329428" y="3738736"/>
            <a:ext cx="375306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17" y="494944"/>
            <a:ext cx="1005583" cy="825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767" y="1772167"/>
            <a:ext cx="120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Scene Generator</a:t>
            </a:r>
          </a:p>
          <a:p>
            <a:r>
              <a:rPr lang="en-US" sz="16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65411" y="2303253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HDMI INPUT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3694" y="3343278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HDMI INPUT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3555" y="207815"/>
            <a:ext cx="169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Monitor 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32920" y="242190"/>
            <a:ext cx="2185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Projector Control &amp; Configuration System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37218" y="712307"/>
            <a:ext cx="1778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FPGA Main Board </a:t>
            </a:r>
            <a:br>
              <a:rPr lang="en-US" sz="1600" dirty="0"/>
            </a:br>
            <a:r>
              <a:rPr lang="en-US" sz="1600" dirty="0"/>
              <a:t>with 10 FMC Slots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08480" y="1736127"/>
            <a:ext cx="146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8x DAC Cards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2311" y="1717910"/>
            <a:ext cx="1538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8x Amp Cards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30268" y="5157924"/>
            <a:ext cx="196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2x Interface Board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8785" y="4710776"/>
            <a:ext cx="1895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Dewar – RIIC</a:t>
            </a:r>
          </a:p>
        </p:txBody>
      </p:sp>
      <p:sp>
        <p:nvSpPr>
          <p:cNvPr id="38" name="Up-Down Arrow 37"/>
          <p:cNvSpPr/>
          <p:nvPr/>
        </p:nvSpPr>
        <p:spPr>
          <a:xfrm rot="16200000">
            <a:off x="5213134" y="1079435"/>
            <a:ext cx="232588" cy="903438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>
            <a:off x="7051793" y="4636535"/>
            <a:ext cx="232588" cy="691414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Arrow 40"/>
          <p:cNvSpPr/>
          <p:nvPr/>
        </p:nvSpPr>
        <p:spPr>
          <a:xfrm rot="10800000">
            <a:off x="10813625" y="4267199"/>
            <a:ext cx="471779" cy="2201167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248300" y="3143944"/>
            <a:ext cx="409385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2773" r="12761" b="8449"/>
          <a:stretch/>
        </p:blipFill>
        <p:spPr>
          <a:xfrm rot="5400000">
            <a:off x="8161603" y="2422361"/>
            <a:ext cx="2180346" cy="13618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035748" y="4710776"/>
            <a:ext cx="1895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Hybrid Array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27" y="5059998"/>
            <a:ext cx="1558711" cy="1575338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5329429" y="2839372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1682662" y="2587132"/>
            <a:ext cx="920188" cy="1451676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696213">
            <a:off x="2618766" y="3530629"/>
            <a:ext cx="904836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2660512" y="2885096"/>
            <a:ext cx="904834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703452" y="1984610"/>
            <a:ext cx="84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NUC</a:t>
            </a:r>
          </a:p>
          <a:p>
            <a:r>
              <a:rPr lang="en-US" sz="1600" dirty="0"/>
              <a:t>System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1831215" y="1602530"/>
            <a:ext cx="409385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 rot="5400000">
            <a:off x="5604097" y="5487663"/>
            <a:ext cx="232588" cy="116209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131778" y="2839371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9969956" y="2814498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83776" y="4705109"/>
            <a:ext cx="4670099" cy="209098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702" r="18494"/>
          <a:stretch/>
        </p:blipFill>
        <p:spPr>
          <a:xfrm>
            <a:off x="639524" y="4991444"/>
            <a:ext cx="1628484" cy="1796230"/>
          </a:xfrm>
          <a:prstGeom prst="rect">
            <a:avLst/>
          </a:prstGeom>
        </p:spPr>
      </p:pic>
      <p:sp>
        <p:nvSpPr>
          <p:cNvPr id="63" name="Flowchart: Connector 62"/>
          <p:cNvSpPr/>
          <p:nvPr/>
        </p:nvSpPr>
        <p:spPr>
          <a:xfrm>
            <a:off x="2881231" y="5015483"/>
            <a:ext cx="1740620" cy="1686815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1726877" y="5069295"/>
            <a:ext cx="1719329" cy="470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1710891" y="6032203"/>
            <a:ext cx="1812652" cy="64603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3837387" y="778308"/>
            <a:ext cx="920188" cy="14516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9BC117-F47B-4F03-9BBA-9C3DF1EF1617}"/>
              </a:ext>
            </a:extLst>
          </p:cNvPr>
          <p:cNvCxnSpPr>
            <a:cxnSpLocks/>
          </p:cNvCxnSpPr>
          <p:nvPr/>
        </p:nvCxnSpPr>
        <p:spPr>
          <a:xfrm>
            <a:off x="6482050" y="6780468"/>
            <a:ext cx="5602092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D4211-CE6A-42AE-B632-4B4FCDADA6C8}"/>
              </a:ext>
            </a:extLst>
          </p:cNvPr>
          <p:cNvCxnSpPr>
            <a:cxnSpLocks/>
          </p:cNvCxnSpPr>
          <p:nvPr/>
        </p:nvCxnSpPr>
        <p:spPr>
          <a:xfrm>
            <a:off x="5910299" y="778308"/>
            <a:ext cx="620245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7B8280-B8B3-46D4-AF8A-6DAB14D281B6}"/>
              </a:ext>
            </a:extLst>
          </p:cNvPr>
          <p:cNvCxnSpPr>
            <a:cxnSpLocks/>
          </p:cNvCxnSpPr>
          <p:nvPr/>
        </p:nvCxnSpPr>
        <p:spPr>
          <a:xfrm>
            <a:off x="5910299" y="889211"/>
            <a:ext cx="0" cy="1414042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E5CA89-3510-4D3A-8E82-C0FD800A9F89}"/>
              </a:ext>
            </a:extLst>
          </p:cNvPr>
          <p:cNvCxnSpPr>
            <a:cxnSpLocks/>
          </p:cNvCxnSpPr>
          <p:nvPr/>
        </p:nvCxnSpPr>
        <p:spPr>
          <a:xfrm>
            <a:off x="3632886" y="2303253"/>
            <a:ext cx="227741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36159D-F933-4AA4-8538-0261470BBABE}"/>
              </a:ext>
            </a:extLst>
          </p:cNvPr>
          <p:cNvCxnSpPr>
            <a:cxnSpLocks/>
          </p:cNvCxnSpPr>
          <p:nvPr/>
        </p:nvCxnSpPr>
        <p:spPr>
          <a:xfrm>
            <a:off x="3634596" y="2393177"/>
            <a:ext cx="0" cy="1935654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1275F8-09DE-4D1E-82C1-F8B720584E2B}"/>
              </a:ext>
            </a:extLst>
          </p:cNvPr>
          <p:cNvCxnSpPr>
            <a:cxnSpLocks/>
          </p:cNvCxnSpPr>
          <p:nvPr/>
        </p:nvCxnSpPr>
        <p:spPr>
          <a:xfrm>
            <a:off x="12106224" y="889211"/>
            <a:ext cx="0" cy="5813087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F926DF6-07F7-4A24-B7C1-BDA20D071A6D}"/>
              </a:ext>
            </a:extLst>
          </p:cNvPr>
          <p:cNvCxnSpPr>
            <a:cxnSpLocks/>
          </p:cNvCxnSpPr>
          <p:nvPr/>
        </p:nvCxnSpPr>
        <p:spPr>
          <a:xfrm>
            <a:off x="6413157" y="4450778"/>
            <a:ext cx="0" cy="229496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1B09146-A696-4AA1-B705-4ECD7A6AE4A1}"/>
              </a:ext>
            </a:extLst>
          </p:cNvPr>
          <p:cNvCxnSpPr>
            <a:cxnSpLocks/>
          </p:cNvCxnSpPr>
          <p:nvPr/>
        </p:nvCxnSpPr>
        <p:spPr>
          <a:xfrm>
            <a:off x="3632167" y="4441384"/>
            <a:ext cx="278099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2371415-369A-478E-B89B-98FEDB3D0E5A}"/>
              </a:ext>
            </a:extLst>
          </p:cNvPr>
          <p:cNvSpPr txBox="1"/>
          <p:nvPr/>
        </p:nvSpPr>
        <p:spPr>
          <a:xfrm>
            <a:off x="8668581" y="807550"/>
            <a:ext cx="334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Close Support Electronics</a:t>
            </a:r>
          </a:p>
        </p:txBody>
      </p:sp>
    </p:spTree>
    <p:extLst>
      <p:ext uri="{BB962C8B-B14F-4D97-AF65-F5344CB8AC3E}">
        <p14:creationId xmlns:p14="http://schemas.microsoft.com/office/powerpoint/2010/main" val="16857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43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Hamzah A</dc:creator>
  <cp:lastModifiedBy>Noraa Landwehr</cp:lastModifiedBy>
  <cp:revision>55</cp:revision>
  <dcterms:created xsi:type="dcterms:W3CDTF">2015-11-11T19:11:37Z</dcterms:created>
  <dcterms:modified xsi:type="dcterms:W3CDTF">2020-04-02T04:34:38Z</dcterms:modified>
</cp:coreProperties>
</file>